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0E6A-863B-4614-B8F6-0B1807127ED8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BE9A-803C-4942-B4DC-9B39DFFA79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0E6A-863B-4614-B8F6-0B1807127ED8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BE9A-803C-4942-B4DC-9B39DFFA79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0E6A-863B-4614-B8F6-0B1807127ED8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BE9A-803C-4942-B4DC-9B39DFFA79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0E6A-863B-4614-B8F6-0B1807127ED8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BE9A-803C-4942-B4DC-9B39DFFA79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0E6A-863B-4614-B8F6-0B1807127ED8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BE9A-803C-4942-B4DC-9B39DFFA79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0E6A-863B-4614-B8F6-0B1807127ED8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BE9A-803C-4942-B4DC-9B39DFFA79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0E6A-863B-4614-B8F6-0B1807127ED8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BE9A-803C-4942-B4DC-9B39DFFA79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0E6A-863B-4614-B8F6-0B1807127ED8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BE9A-803C-4942-B4DC-9B39DFFA79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0E6A-863B-4614-B8F6-0B1807127ED8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BE9A-803C-4942-B4DC-9B39DFFA79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0E6A-863B-4614-B8F6-0B1807127ED8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BE9A-803C-4942-B4DC-9B39DFFA79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0E6A-863B-4614-B8F6-0B1807127ED8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BE9A-803C-4942-B4DC-9B39DFFA79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60E6A-863B-4614-B8F6-0B1807127ED8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2BE9A-803C-4942-B4DC-9B39DFFA79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8458200" cy="1470025"/>
          </a:xfrm>
        </p:spPr>
        <p:txBody>
          <a:bodyPr/>
          <a:lstStyle/>
          <a:p>
            <a:pPr algn="l"/>
            <a:r>
              <a:rPr lang="en-US" dirty="0" smtClean="0"/>
              <a:t>The Story About Ping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9906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Old Wire Road Elementary School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 descr="ping2 (Small)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304800"/>
            <a:ext cx="373380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Rounded MT Bold" pitchFamily="34" charset="0"/>
              </a:rPr>
              <a:t>Which word goes with this picture:</a:t>
            </a:r>
            <a:br>
              <a:rPr lang="en-US" dirty="0" smtClean="0">
                <a:latin typeface="Arial Rounded MT Bold" pitchFamily="34" charset="0"/>
              </a:rPr>
            </a:br>
            <a:r>
              <a:rPr lang="en-US" dirty="0" smtClean="0">
                <a:latin typeface="Arial Rounded MT Bold" pitchFamily="34" charset="0"/>
              </a:rPr>
              <a:t>scurrying, swooped, or swiftly?</a:t>
            </a:r>
            <a:endParaRPr lang="en-US" dirty="0">
              <a:latin typeface="Arial Rounded MT Bold" pitchFamily="34" charset="0"/>
            </a:endParaRPr>
          </a:p>
        </p:txBody>
      </p:sp>
      <p:pic>
        <p:nvPicPr>
          <p:cNvPr id="4" name="Content Placeholder 3" descr="swoop3 (Small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2286000"/>
            <a:ext cx="4005006" cy="387985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scurrying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rial Rounded MT Bold" pitchFamily="34" charset="0"/>
              </a:rPr>
              <a:t>To move quickly, often fearfully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latin typeface="Arial Rounded MT Bold" pitchFamily="34" charset="0"/>
              </a:rPr>
              <a:t>The squirrel was </a:t>
            </a:r>
            <a:r>
              <a:rPr lang="en-US" b="1" i="1" dirty="0" smtClean="0">
                <a:latin typeface="Arial Rounded MT Bold" pitchFamily="34" charset="0"/>
              </a:rPr>
              <a:t>scurrying</a:t>
            </a:r>
            <a:r>
              <a:rPr lang="en-US" dirty="0" smtClean="0">
                <a:latin typeface="Arial Rounded MT Bold" pitchFamily="34" charset="0"/>
              </a:rPr>
              <a:t> along the branch.</a:t>
            </a:r>
          </a:p>
          <a:p>
            <a:endParaRPr lang="en-US" dirty="0"/>
          </a:p>
          <a:p>
            <a:pPr algn="ctr"/>
            <a:endParaRPr lang="en-US" dirty="0"/>
          </a:p>
        </p:txBody>
      </p:sp>
      <p:pic>
        <p:nvPicPr>
          <p:cNvPr id="6" name="Picture 5" descr="scurry (Small)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1" y="2286000"/>
            <a:ext cx="4038600" cy="26755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swooped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rial Rounded MT Bold" pitchFamily="34" charset="0"/>
              </a:rPr>
              <a:t>Move downward really fast especially when attacking something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latin typeface="Arial Rounded MT Bold" pitchFamily="34" charset="0"/>
              </a:rPr>
              <a:t>The bird </a:t>
            </a:r>
            <a:r>
              <a:rPr lang="en-US" b="1" i="1" dirty="0" smtClean="0">
                <a:latin typeface="Arial Rounded MT Bold" pitchFamily="34" charset="0"/>
              </a:rPr>
              <a:t>swooped </a:t>
            </a:r>
            <a:r>
              <a:rPr lang="en-US" dirty="0" smtClean="0">
                <a:latin typeface="Arial Rounded MT Bold" pitchFamily="34" charset="0"/>
              </a:rPr>
              <a:t>toward the ground.</a:t>
            </a:r>
          </a:p>
          <a:p>
            <a:endParaRPr lang="en-US" dirty="0"/>
          </a:p>
        </p:txBody>
      </p:sp>
      <p:pic>
        <p:nvPicPr>
          <p:cNvPr id="4" name="Picture 3" descr="swoop (Small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2641402"/>
            <a:ext cx="3674335" cy="26925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swiftly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ial Rounded MT Bold" pitchFamily="34" charset="0"/>
              </a:rPr>
              <a:t>Fast; quick; rapid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latin typeface="Arial Rounded MT Bold" pitchFamily="34" charset="0"/>
              </a:rPr>
              <a:t>The dog ran </a:t>
            </a:r>
            <a:r>
              <a:rPr lang="en-US" b="1" i="1" dirty="0" smtClean="0">
                <a:latin typeface="Arial Rounded MT Bold" pitchFamily="34" charset="0"/>
              </a:rPr>
              <a:t>swiftly</a:t>
            </a:r>
            <a:r>
              <a:rPr lang="en-US" dirty="0" smtClean="0">
                <a:latin typeface="Arial Rounded MT Bold" pitchFamily="34" charset="0"/>
              </a:rPr>
              <a:t> toward home.</a:t>
            </a:r>
            <a:endParaRPr lang="en-US" dirty="0">
              <a:latin typeface="Arial Rounded MT Bold" pitchFamily="34" charset="0"/>
            </a:endParaRPr>
          </a:p>
        </p:txBody>
      </p:sp>
      <p:pic>
        <p:nvPicPr>
          <p:cNvPr id="4" name="Picture 3" descr="swiftly2 (Small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1" y="2209800"/>
            <a:ext cx="3182392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Rounded MT Bold" pitchFamily="34" charset="0"/>
              </a:rPr>
              <a:t>Which picture goes with </a:t>
            </a:r>
            <a:r>
              <a:rPr lang="en-US" b="1" dirty="0" smtClean="0">
                <a:latin typeface="Arial Rounded MT Bold" pitchFamily="34" charset="0"/>
              </a:rPr>
              <a:t>scurrying?</a:t>
            </a:r>
            <a:endParaRPr lang="en-US" dirty="0">
              <a:latin typeface="Arial Rounded MT Bold" pitchFamily="34" charset="0"/>
            </a:endParaRPr>
          </a:p>
        </p:txBody>
      </p:sp>
      <p:pic>
        <p:nvPicPr>
          <p:cNvPr id="4" name="Content Placeholder 3" descr="scurry3 (Small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2438400"/>
            <a:ext cx="3124200" cy="2333387"/>
          </a:xfrm>
        </p:spPr>
      </p:pic>
      <p:pic>
        <p:nvPicPr>
          <p:cNvPr id="5" name="Picture 4" descr="not dreadful (Small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1" y="2514600"/>
            <a:ext cx="2971800" cy="22892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Rounded MT Bold" pitchFamily="34" charset="0"/>
              </a:rPr>
              <a:t>Which picture goes with </a:t>
            </a:r>
            <a:r>
              <a:rPr lang="en-US" b="1" dirty="0" smtClean="0">
                <a:latin typeface="Arial Rounded MT Bold" pitchFamily="34" charset="0"/>
              </a:rPr>
              <a:t>swooped?</a:t>
            </a:r>
            <a:endParaRPr lang="en-US" dirty="0">
              <a:latin typeface="Arial Rounded MT Bold" pitchFamily="34" charset="0"/>
            </a:endParaRPr>
          </a:p>
        </p:txBody>
      </p:sp>
      <p:pic>
        <p:nvPicPr>
          <p:cNvPr id="4" name="Content Placeholder 3" descr="Fierce bull (Small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2057400"/>
            <a:ext cx="3516596" cy="2620963"/>
          </a:xfrm>
        </p:spPr>
      </p:pic>
      <p:pic>
        <p:nvPicPr>
          <p:cNvPr id="5" name="Picture 4" descr="swooped2 (Small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2133600"/>
            <a:ext cx="3276600" cy="24523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Rounded MT Bold" pitchFamily="34" charset="0"/>
              </a:rPr>
              <a:t>Which picture goes with </a:t>
            </a:r>
            <a:r>
              <a:rPr lang="en-US" b="1" dirty="0" smtClean="0">
                <a:latin typeface="Arial Rounded MT Bold" pitchFamily="34" charset="0"/>
              </a:rPr>
              <a:t>swiftly?</a:t>
            </a:r>
            <a:endParaRPr lang="en-US" dirty="0">
              <a:latin typeface="Arial Rounded MT Bold" pitchFamily="34" charset="0"/>
            </a:endParaRPr>
          </a:p>
        </p:txBody>
      </p:sp>
      <p:pic>
        <p:nvPicPr>
          <p:cNvPr id="4" name="Content Placeholder 3" descr="swiftly1 (Small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752600"/>
            <a:ext cx="3657600" cy="3657600"/>
          </a:xfrm>
        </p:spPr>
      </p:pic>
      <p:pic>
        <p:nvPicPr>
          <p:cNvPr id="5" name="Picture 4" descr="Copy of hank the cow do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7236" y="1905000"/>
            <a:ext cx="3086140" cy="34956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Rounded MT Bold" pitchFamily="34" charset="0"/>
              </a:rPr>
              <a:t>Which word goes with this picture:  </a:t>
            </a:r>
            <a:br>
              <a:rPr lang="en-US" dirty="0" smtClean="0">
                <a:latin typeface="Arial Rounded MT Bold" pitchFamily="34" charset="0"/>
              </a:rPr>
            </a:br>
            <a:r>
              <a:rPr lang="en-US" dirty="0" smtClean="0">
                <a:latin typeface="Arial Rounded MT Bold" pitchFamily="34" charset="0"/>
              </a:rPr>
              <a:t>scurrying, swooped, or swiftly?</a:t>
            </a:r>
            <a:endParaRPr lang="en-US" dirty="0">
              <a:latin typeface="Arial Rounded MT Bold" pitchFamily="34" charset="0"/>
            </a:endParaRPr>
          </a:p>
        </p:txBody>
      </p:sp>
      <p:pic>
        <p:nvPicPr>
          <p:cNvPr id="4" name="Content Placeholder 3" descr="scurry2 (Small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9759" y="2438400"/>
            <a:ext cx="5164482" cy="36877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Rounded MT Bold" pitchFamily="34" charset="0"/>
              </a:rPr>
              <a:t>Which word goes with this picture: </a:t>
            </a:r>
            <a:br>
              <a:rPr lang="en-US" dirty="0" smtClean="0">
                <a:latin typeface="Arial Rounded MT Bold" pitchFamily="34" charset="0"/>
              </a:rPr>
            </a:br>
            <a:r>
              <a:rPr lang="en-US" dirty="0" smtClean="0">
                <a:latin typeface="Arial Rounded MT Bold" pitchFamily="34" charset="0"/>
              </a:rPr>
              <a:t>scurrying, swooped, or swiftly?</a:t>
            </a:r>
            <a:endParaRPr lang="en-US" dirty="0">
              <a:latin typeface="Arial Rounded MT Bold" pitchFamily="34" charset="0"/>
            </a:endParaRPr>
          </a:p>
        </p:txBody>
      </p:sp>
      <p:pic>
        <p:nvPicPr>
          <p:cNvPr id="4" name="Content Placeholder 3" descr="swiftly3 (Small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76332" y="2133600"/>
            <a:ext cx="5591335" cy="39925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92</Words>
  <Application>Microsoft Office PowerPoint</Application>
  <PresentationFormat>On-screen Show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The Story About Ping</vt:lpstr>
      <vt:lpstr>scurrying</vt:lpstr>
      <vt:lpstr>swooped</vt:lpstr>
      <vt:lpstr>swiftly</vt:lpstr>
      <vt:lpstr>Which picture goes with scurrying?</vt:lpstr>
      <vt:lpstr>Which picture goes with swooped?</vt:lpstr>
      <vt:lpstr>Which picture goes with swiftly?</vt:lpstr>
      <vt:lpstr>Which word goes with this picture:   scurrying, swooped, or swiftly?</vt:lpstr>
      <vt:lpstr>Which word goes with this picture:  scurrying, swooped, or swiftly?</vt:lpstr>
      <vt:lpstr>Which word goes with this picture: scurrying, swooped, or swiftly?</vt:lpstr>
    </vt:vector>
  </TitlesOfParts>
  <Company>RPS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Story About Ping</dc:title>
  <dc:creator>st</dc:creator>
  <cp:lastModifiedBy>st</cp:lastModifiedBy>
  <cp:revision>2</cp:revision>
  <dcterms:created xsi:type="dcterms:W3CDTF">2012-10-22T19:09:50Z</dcterms:created>
  <dcterms:modified xsi:type="dcterms:W3CDTF">2012-10-26T19:10:04Z</dcterms:modified>
</cp:coreProperties>
</file>